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3" r:id="rId2"/>
    <p:sldId id="279" r:id="rId3"/>
    <p:sldId id="280" r:id="rId4"/>
    <p:sldId id="257" r:id="rId5"/>
    <p:sldId id="259" r:id="rId6"/>
    <p:sldId id="281" r:id="rId7"/>
    <p:sldId id="282" r:id="rId8"/>
    <p:sldId id="291" r:id="rId9"/>
    <p:sldId id="261" r:id="rId10"/>
    <p:sldId id="283" r:id="rId11"/>
    <p:sldId id="292" r:id="rId12"/>
    <p:sldId id="264" r:id="rId13"/>
    <p:sldId id="263" r:id="rId14"/>
    <p:sldId id="278" r:id="rId15"/>
    <p:sldId id="284" r:id="rId16"/>
    <p:sldId id="266" r:id="rId17"/>
    <p:sldId id="267" r:id="rId18"/>
    <p:sldId id="268" r:id="rId19"/>
    <p:sldId id="285" r:id="rId20"/>
    <p:sldId id="269" r:id="rId21"/>
    <p:sldId id="272" r:id="rId22"/>
    <p:sldId id="286" r:id="rId23"/>
    <p:sldId id="270" r:id="rId24"/>
    <p:sldId id="287" r:id="rId25"/>
    <p:sldId id="271" r:id="rId26"/>
    <p:sldId id="273" r:id="rId27"/>
    <p:sldId id="288" r:id="rId28"/>
    <p:sldId id="274" r:id="rId29"/>
    <p:sldId id="276" r:id="rId30"/>
    <p:sldId id="277" r:id="rId31"/>
    <p:sldId id="294" r:id="rId32"/>
    <p:sldId id="275" r:id="rId33"/>
    <p:sldId id="289" r:id="rId34"/>
    <p:sldId id="290" r:id="rId35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37A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38" autoAdjust="0"/>
    <p:restoredTop sz="63465" autoAdjust="0"/>
  </p:normalViewPr>
  <p:slideViewPr>
    <p:cSldViewPr>
      <p:cViewPr varScale="1">
        <p:scale>
          <a:sx n="54" d="100"/>
          <a:sy n="54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652" y="54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Donovan" userId="fcfe169d549f1f11" providerId="LiveId" clId="{AF882A51-85F5-4C3D-9119-C4CD910BC909}"/>
    <pc:docChg chg="delSld modSld">
      <pc:chgData name="Deborah Donovan" userId="fcfe169d549f1f11" providerId="LiveId" clId="{AF882A51-85F5-4C3D-9119-C4CD910BC909}" dt="2023-02-21T23:48:02.681" v="34" actId="6549"/>
      <pc:docMkLst>
        <pc:docMk/>
      </pc:docMkLst>
      <pc:sldChg chg="modNotesTx">
        <pc:chgData name="Deborah Donovan" userId="fcfe169d549f1f11" providerId="LiveId" clId="{AF882A51-85F5-4C3D-9119-C4CD910BC909}" dt="2023-02-21T23:45:55.162" v="3" actId="6549"/>
        <pc:sldMkLst>
          <pc:docMk/>
          <pc:sldMk cId="73512252" sldId="257"/>
        </pc:sldMkLst>
      </pc:sldChg>
      <pc:sldChg chg="modNotesTx">
        <pc:chgData name="Deborah Donovan" userId="fcfe169d549f1f11" providerId="LiveId" clId="{AF882A51-85F5-4C3D-9119-C4CD910BC909}" dt="2023-02-21T23:46:04.044" v="4" actId="6549"/>
        <pc:sldMkLst>
          <pc:docMk/>
          <pc:sldMk cId="3759078376" sldId="259"/>
        </pc:sldMkLst>
      </pc:sldChg>
      <pc:sldChg chg="modNotesTx">
        <pc:chgData name="Deborah Donovan" userId="fcfe169d549f1f11" providerId="LiveId" clId="{AF882A51-85F5-4C3D-9119-C4CD910BC909}" dt="2023-02-21T23:46:19.302" v="8" actId="6549"/>
        <pc:sldMkLst>
          <pc:docMk/>
          <pc:sldMk cId="1839193866" sldId="261"/>
        </pc:sldMkLst>
      </pc:sldChg>
      <pc:sldChg chg="modNotesTx">
        <pc:chgData name="Deborah Donovan" userId="fcfe169d549f1f11" providerId="LiveId" clId="{AF882A51-85F5-4C3D-9119-C4CD910BC909}" dt="2023-02-21T23:46:32.769" v="12" actId="6549"/>
        <pc:sldMkLst>
          <pc:docMk/>
          <pc:sldMk cId="1629924782" sldId="263"/>
        </pc:sldMkLst>
      </pc:sldChg>
      <pc:sldChg chg="modNotesTx">
        <pc:chgData name="Deborah Donovan" userId="fcfe169d549f1f11" providerId="LiveId" clId="{AF882A51-85F5-4C3D-9119-C4CD910BC909}" dt="2023-02-21T23:46:29.033" v="11" actId="6549"/>
        <pc:sldMkLst>
          <pc:docMk/>
          <pc:sldMk cId="98614193" sldId="264"/>
        </pc:sldMkLst>
      </pc:sldChg>
      <pc:sldChg chg="del">
        <pc:chgData name="Deborah Donovan" userId="fcfe169d549f1f11" providerId="LiveId" clId="{AF882A51-85F5-4C3D-9119-C4CD910BC909}" dt="2023-02-21T23:46:46.551" v="14" actId="2696"/>
        <pc:sldMkLst>
          <pc:docMk/>
          <pc:sldMk cId="3310029384" sldId="265"/>
        </pc:sldMkLst>
      </pc:sldChg>
      <pc:sldChg chg="modNotesTx">
        <pc:chgData name="Deborah Donovan" userId="fcfe169d549f1f11" providerId="LiveId" clId="{AF882A51-85F5-4C3D-9119-C4CD910BC909}" dt="2023-02-21T23:46:54" v="16" actId="6549"/>
        <pc:sldMkLst>
          <pc:docMk/>
          <pc:sldMk cId="3311559097" sldId="266"/>
        </pc:sldMkLst>
      </pc:sldChg>
      <pc:sldChg chg="modNotesTx">
        <pc:chgData name="Deborah Donovan" userId="fcfe169d549f1f11" providerId="LiveId" clId="{AF882A51-85F5-4C3D-9119-C4CD910BC909}" dt="2023-02-21T23:46:57.307" v="17" actId="6549"/>
        <pc:sldMkLst>
          <pc:docMk/>
          <pc:sldMk cId="1443107129" sldId="267"/>
        </pc:sldMkLst>
      </pc:sldChg>
      <pc:sldChg chg="modNotesTx">
        <pc:chgData name="Deborah Donovan" userId="fcfe169d549f1f11" providerId="LiveId" clId="{AF882A51-85F5-4C3D-9119-C4CD910BC909}" dt="2023-02-21T23:47:01.729" v="18" actId="6549"/>
        <pc:sldMkLst>
          <pc:docMk/>
          <pc:sldMk cId="1366233004" sldId="268"/>
        </pc:sldMkLst>
      </pc:sldChg>
      <pc:sldChg chg="modNotesTx">
        <pc:chgData name="Deborah Donovan" userId="fcfe169d549f1f11" providerId="LiveId" clId="{AF882A51-85F5-4C3D-9119-C4CD910BC909}" dt="2023-02-21T23:47:07.646" v="20" actId="6549"/>
        <pc:sldMkLst>
          <pc:docMk/>
          <pc:sldMk cId="681776839" sldId="269"/>
        </pc:sldMkLst>
      </pc:sldChg>
      <pc:sldChg chg="modNotesTx">
        <pc:chgData name="Deborah Donovan" userId="fcfe169d549f1f11" providerId="LiveId" clId="{AF882A51-85F5-4C3D-9119-C4CD910BC909}" dt="2023-02-21T23:47:25.642" v="24" actId="6549"/>
        <pc:sldMkLst>
          <pc:docMk/>
          <pc:sldMk cId="2270409260" sldId="270"/>
        </pc:sldMkLst>
      </pc:sldChg>
      <pc:sldChg chg="modNotesTx">
        <pc:chgData name="Deborah Donovan" userId="fcfe169d549f1f11" providerId="LiveId" clId="{AF882A51-85F5-4C3D-9119-C4CD910BC909}" dt="2023-02-21T23:47:33.733" v="26" actId="6549"/>
        <pc:sldMkLst>
          <pc:docMk/>
          <pc:sldMk cId="2671124783" sldId="271"/>
        </pc:sldMkLst>
      </pc:sldChg>
      <pc:sldChg chg="modNotesTx">
        <pc:chgData name="Deborah Donovan" userId="fcfe169d549f1f11" providerId="LiveId" clId="{AF882A51-85F5-4C3D-9119-C4CD910BC909}" dt="2023-02-21T23:47:19.244" v="22" actId="6549"/>
        <pc:sldMkLst>
          <pc:docMk/>
          <pc:sldMk cId="2751262629" sldId="272"/>
        </pc:sldMkLst>
      </pc:sldChg>
      <pc:sldChg chg="modNotesTx">
        <pc:chgData name="Deborah Donovan" userId="fcfe169d549f1f11" providerId="LiveId" clId="{AF882A51-85F5-4C3D-9119-C4CD910BC909}" dt="2023-02-21T23:47:35.685" v="27" actId="6549"/>
        <pc:sldMkLst>
          <pc:docMk/>
          <pc:sldMk cId="4061600046" sldId="273"/>
        </pc:sldMkLst>
      </pc:sldChg>
      <pc:sldChg chg="modNotesTx">
        <pc:chgData name="Deborah Donovan" userId="fcfe169d549f1f11" providerId="LiveId" clId="{AF882A51-85F5-4C3D-9119-C4CD910BC909}" dt="2023-02-21T23:47:44.556" v="28" actId="6549"/>
        <pc:sldMkLst>
          <pc:docMk/>
          <pc:sldMk cId="465066401" sldId="274"/>
        </pc:sldMkLst>
      </pc:sldChg>
      <pc:sldChg chg="modNotesTx">
        <pc:chgData name="Deborah Donovan" userId="fcfe169d549f1f11" providerId="LiveId" clId="{AF882A51-85F5-4C3D-9119-C4CD910BC909}" dt="2023-02-21T23:47:55.771" v="32" actId="6549"/>
        <pc:sldMkLst>
          <pc:docMk/>
          <pc:sldMk cId="1653741555" sldId="275"/>
        </pc:sldMkLst>
      </pc:sldChg>
      <pc:sldChg chg="modNotesTx">
        <pc:chgData name="Deborah Donovan" userId="fcfe169d549f1f11" providerId="LiveId" clId="{AF882A51-85F5-4C3D-9119-C4CD910BC909}" dt="2023-02-21T23:47:47.275" v="29" actId="6549"/>
        <pc:sldMkLst>
          <pc:docMk/>
          <pc:sldMk cId="4001711873" sldId="276"/>
        </pc:sldMkLst>
      </pc:sldChg>
      <pc:sldChg chg="modNotesTx">
        <pc:chgData name="Deborah Donovan" userId="fcfe169d549f1f11" providerId="LiveId" clId="{AF882A51-85F5-4C3D-9119-C4CD910BC909}" dt="2023-02-21T23:47:50.148" v="30" actId="6549"/>
        <pc:sldMkLst>
          <pc:docMk/>
          <pc:sldMk cId="1547532022" sldId="277"/>
        </pc:sldMkLst>
      </pc:sldChg>
      <pc:sldChg chg="modNotesTx">
        <pc:chgData name="Deborah Donovan" userId="fcfe169d549f1f11" providerId="LiveId" clId="{AF882A51-85F5-4C3D-9119-C4CD910BC909}" dt="2023-02-21T23:46:36.332" v="13" actId="6549"/>
        <pc:sldMkLst>
          <pc:docMk/>
          <pc:sldMk cId="3543960592" sldId="278"/>
        </pc:sldMkLst>
      </pc:sldChg>
      <pc:sldChg chg="modNotesTx">
        <pc:chgData name="Deborah Donovan" userId="fcfe169d549f1f11" providerId="LiveId" clId="{AF882A51-85F5-4C3D-9119-C4CD910BC909}" dt="2023-02-21T23:45:46.018" v="1" actId="6549"/>
        <pc:sldMkLst>
          <pc:docMk/>
          <pc:sldMk cId="3584897383" sldId="279"/>
        </pc:sldMkLst>
      </pc:sldChg>
      <pc:sldChg chg="modNotesTx">
        <pc:chgData name="Deborah Donovan" userId="fcfe169d549f1f11" providerId="LiveId" clId="{AF882A51-85F5-4C3D-9119-C4CD910BC909}" dt="2023-02-21T23:45:50.394" v="2" actId="6549"/>
        <pc:sldMkLst>
          <pc:docMk/>
          <pc:sldMk cId="216994715" sldId="280"/>
        </pc:sldMkLst>
      </pc:sldChg>
      <pc:sldChg chg="modNotesTx">
        <pc:chgData name="Deborah Donovan" userId="fcfe169d549f1f11" providerId="LiveId" clId="{AF882A51-85F5-4C3D-9119-C4CD910BC909}" dt="2023-02-21T23:46:08.086" v="5" actId="6549"/>
        <pc:sldMkLst>
          <pc:docMk/>
          <pc:sldMk cId="2130444059" sldId="281"/>
        </pc:sldMkLst>
      </pc:sldChg>
      <pc:sldChg chg="modNotesTx">
        <pc:chgData name="Deborah Donovan" userId="fcfe169d549f1f11" providerId="LiveId" clId="{AF882A51-85F5-4C3D-9119-C4CD910BC909}" dt="2023-02-21T23:46:12.752" v="6" actId="6549"/>
        <pc:sldMkLst>
          <pc:docMk/>
          <pc:sldMk cId="1889871157" sldId="282"/>
        </pc:sldMkLst>
      </pc:sldChg>
      <pc:sldChg chg="modNotesTx">
        <pc:chgData name="Deborah Donovan" userId="fcfe169d549f1f11" providerId="LiveId" clId="{AF882A51-85F5-4C3D-9119-C4CD910BC909}" dt="2023-02-21T23:46:22.633" v="9" actId="6549"/>
        <pc:sldMkLst>
          <pc:docMk/>
          <pc:sldMk cId="3666424399" sldId="283"/>
        </pc:sldMkLst>
      </pc:sldChg>
      <pc:sldChg chg="modNotesTx">
        <pc:chgData name="Deborah Donovan" userId="fcfe169d549f1f11" providerId="LiveId" clId="{AF882A51-85F5-4C3D-9119-C4CD910BC909}" dt="2023-02-21T23:46:50.857" v="15" actId="6549"/>
        <pc:sldMkLst>
          <pc:docMk/>
          <pc:sldMk cId="2709196434" sldId="284"/>
        </pc:sldMkLst>
      </pc:sldChg>
      <pc:sldChg chg="modNotesTx">
        <pc:chgData name="Deborah Donovan" userId="fcfe169d549f1f11" providerId="LiveId" clId="{AF882A51-85F5-4C3D-9119-C4CD910BC909}" dt="2023-02-21T23:47:03.917" v="19" actId="6549"/>
        <pc:sldMkLst>
          <pc:docMk/>
          <pc:sldMk cId="516522441" sldId="285"/>
        </pc:sldMkLst>
      </pc:sldChg>
      <pc:sldChg chg="modNotesTx">
        <pc:chgData name="Deborah Donovan" userId="fcfe169d549f1f11" providerId="LiveId" clId="{AF882A51-85F5-4C3D-9119-C4CD910BC909}" dt="2023-02-21T23:47:22.775" v="23" actId="6549"/>
        <pc:sldMkLst>
          <pc:docMk/>
          <pc:sldMk cId="634209781" sldId="286"/>
        </pc:sldMkLst>
      </pc:sldChg>
      <pc:sldChg chg="modNotesTx">
        <pc:chgData name="Deborah Donovan" userId="fcfe169d549f1f11" providerId="LiveId" clId="{AF882A51-85F5-4C3D-9119-C4CD910BC909}" dt="2023-02-21T23:47:28.397" v="25" actId="6549"/>
        <pc:sldMkLst>
          <pc:docMk/>
          <pc:sldMk cId="2647701213" sldId="287"/>
        </pc:sldMkLst>
      </pc:sldChg>
      <pc:sldChg chg="modNotesTx">
        <pc:chgData name="Deborah Donovan" userId="fcfe169d549f1f11" providerId="LiveId" clId="{AF882A51-85F5-4C3D-9119-C4CD910BC909}" dt="2023-02-21T23:47:58.099" v="33" actId="6549"/>
        <pc:sldMkLst>
          <pc:docMk/>
          <pc:sldMk cId="1255830362" sldId="289"/>
        </pc:sldMkLst>
      </pc:sldChg>
      <pc:sldChg chg="modNotesTx">
        <pc:chgData name="Deborah Donovan" userId="fcfe169d549f1f11" providerId="LiveId" clId="{AF882A51-85F5-4C3D-9119-C4CD910BC909}" dt="2023-02-21T23:48:02.681" v="34" actId="6549"/>
        <pc:sldMkLst>
          <pc:docMk/>
          <pc:sldMk cId="1138870698" sldId="290"/>
        </pc:sldMkLst>
      </pc:sldChg>
      <pc:sldChg chg="modNotesTx">
        <pc:chgData name="Deborah Donovan" userId="fcfe169d549f1f11" providerId="LiveId" clId="{AF882A51-85F5-4C3D-9119-C4CD910BC909}" dt="2023-02-21T23:46:15.897" v="7" actId="6549"/>
        <pc:sldMkLst>
          <pc:docMk/>
          <pc:sldMk cId="3907767612" sldId="291"/>
        </pc:sldMkLst>
      </pc:sldChg>
      <pc:sldChg chg="modNotesTx">
        <pc:chgData name="Deborah Donovan" userId="fcfe169d549f1f11" providerId="LiveId" clId="{AF882A51-85F5-4C3D-9119-C4CD910BC909}" dt="2023-02-21T23:46:26.188" v="10" actId="6549"/>
        <pc:sldMkLst>
          <pc:docMk/>
          <pc:sldMk cId="673058182" sldId="292"/>
        </pc:sldMkLst>
      </pc:sldChg>
      <pc:sldChg chg="modNotesTx">
        <pc:chgData name="Deborah Donovan" userId="fcfe169d549f1f11" providerId="LiveId" clId="{AF882A51-85F5-4C3D-9119-C4CD910BC909}" dt="2023-02-21T23:45:41.368" v="0" actId="6549"/>
        <pc:sldMkLst>
          <pc:docMk/>
          <pc:sldMk cId="3943012041" sldId="293"/>
        </pc:sldMkLst>
      </pc:sldChg>
      <pc:sldChg chg="modNotesTx">
        <pc:chgData name="Deborah Donovan" userId="fcfe169d549f1f11" providerId="LiveId" clId="{AF882A51-85F5-4C3D-9119-C4CD910BC909}" dt="2023-02-21T23:47:53.114" v="31" actId="6549"/>
        <pc:sldMkLst>
          <pc:docMk/>
          <pc:sldMk cId="3083027107" sldId="29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7:15:31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4316 480 24575,'-5'-1'0,"-1"0"0,0 0 0,0 0 0,1-1 0,-1 0 0,1 0 0,-10-6 0,-4-1 0,-827-316 0,490 213 0,316 106 0,-1 1 0,0 2 0,0 2 0,-72 7 0,-10-1 0,89-5 0,-7-1 0,0 1 0,0 2 0,0 2 0,0 2 0,-54 15 0,-239 95 0,60 8 0,249-112 0,-3 4 0,1 2 0,0 1 0,2 1 0,-33 32 0,55-48 0,-64 55 0,-2-4 0,-100 63 0,150-105 0,0 1 0,-28 30 0,30-27 0,-1-1 0,-24 16 0,14-10 0,1 2 0,1 0 0,1 1 0,1 2 0,-23 33 0,-42 46 0,32-50 0,35-36 0,0 1 0,2 1 0,0 1 0,2 0 0,-30 49 0,26-29 0,-50 70 0,42-74 0,2 2 0,3 1 0,0 0 0,-21 56 0,-8 43 0,-97 265 0,136-350 0,2 1 0,3 1 0,-5 106 0,3-29 0,0 23 0,-8 53 0,10-115 0,4 0 0,11 172 0,5-173 0,4-1 0,51 181 0,-43-206 0,3-2 0,37 71 0,-33-70 0,-20-43 0,2-1 0,17 31 0,-15-32 0,-2 0 0,0 0 0,13 48 0,13 31 0,98 217 0,-121-277 0,-3 1 0,13 86 0,-2-8 0,97 557 0,-99-527 0,0 173 0,-19-233 0,16 130 0,-4-138 0,22 189 0,-2-16 0,-18-164 0,-7-53 0,3 73 0,-9-77 0,0-1 0,3 0 0,1 0 0,1 0 0,1-1 0,23 55 0,-21-59 0,-1 1 0,-2-1 0,-1 1 0,4 56 0,-7-66 0,2-1 0,0 0 0,1 0 0,1 0 0,14 27 0,12 33 0,2 22 0,-4 2 0,22 139 0,-44-192 0,3-1 0,2 0 0,30 69 0,-31-93 0,0-1 0,2 0 0,28 35 0,-21-32 0,2-2 0,0 0 0,2-2 0,1 0 0,0-2 0,2-1 0,0-1 0,35 16 0,38 12 0,125 40 0,-87-36 0,-101-38 0,1-2 0,77 10 0,-49-10 0,13 7 0,-55-11 0,1-1 0,0-1 0,0-1 0,52 0 0,-52-9 0,1-1 0,-1-1 0,-1-1 0,0-2 0,0-1 0,26-15 0,-17 10 0,-19 7 0,1-2 0,-1 0 0,-1 0 0,0-2 0,21-22 0,16-12 0,119-114 0,-21 18 0,-131 124 0,-1-1 0,0 0 0,-2-2 0,24-38 0,-25 36 0,1 0 0,1 1 0,37-39 0,-11 18 0,-3-2 0,-1-1 0,41-70 0,41-51 0,-99 138 0,-1-1 0,-2-1 0,28-64 0,-9 19 0,50-70 0,-54 95 0,37-77 0,19-109 0,7-16 0,-83 219 0,-1-1 0,12-56 0,10-29 0,3-17 0,-11 30 0,88-373 0,-22 102 0,-76 277 0,-10 55 0,18-63 0,-7 34 0,-3 0 0,7-122 0,-7 54 0,8-19 0,18-196 0,-25 214 0,-8 95 0,0-53 0,-8-272 0,-2 351 0,-1 1 0,-1-1 0,-1 1 0,-1 0 0,-1 1 0,-14-33 0,9 27 0,3 1 0,0-2 0,-7-39 0,-6-57 0,-70-221 0,59 192 0,24 102 0,-17-56 0,6 49 0,-22-124 0,11-14 0,16 120 0,9 49 0,1 1 0,-2-42 0,2 1 0,-3-1 0,-20-79 0,4 31 0,14 60 0,0 10 0,3-1 0,-3-67 0,8 72 0,-3-1 0,-2 1 0,-1 1 0,-19-55 0,14 54 0,1-1 0,3 1 0,2-2 0,-2-46 0,11-24 0,-4-70 0,-1 162 0,-2-1 0,-1 1 0,-13-35 0,12 37 0,0 0 0,1 0 0,1-1 0,-3-32 0,7 35-112,-7-57 358,7 71-382,-1-1-1,0 0 1,0 1 0,-1-1 0,1 1-1,-1 0 1,0 0 0,-1 0-1,1 0 1,-9-8 0,-6-4-6690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4EDD860E-BD8F-4F70-A49A-E386AC935F6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E076CD38-A4D3-419D-819F-529A9261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0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2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92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1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08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97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00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82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99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05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79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2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16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2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26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1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26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41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5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1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92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160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8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487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923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92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48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6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04850"/>
            <a:ext cx="4694237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6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9863" y="822325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2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9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4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6CD38-A4D3-419D-819F-529A92613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9DC-1761-48F0-8D66-450D2FB5A7D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A2AE-48D4-464E-8D4E-17537FA4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9DC-1761-48F0-8D66-450D2FB5A7D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A2AE-48D4-464E-8D4E-17537FA4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9DC-1761-48F0-8D66-450D2FB5A7D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A2AE-48D4-464E-8D4E-17537FA4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7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9DC-1761-48F0-8D66-450D2FB5A7D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A2AE-48D4-464E-8D4E-17537FA4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3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9DC-1761-48F0-8D66-450D2FB5A7D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A2AE-48D4-464E-8D4E-17537FA4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4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9DC-1761-48F0-8D66-450D2FB5A7D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A2AE-48D4-464E-8D4E-17537FA4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9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9DC-1761-48F0-8D66-450D2FB5A7D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A2AE-48D4-464E-8D4E-17537FA4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9DC-1761-48F0-8D66-450D2FB5A7D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A2AE-48D4-464E-8D4E-17537FA4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5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9DC-1761-48F0-8D66-450D2FB5A7D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A2AE-48D4-464E-8D4E-17537FA4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1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9DC-1761-48F0-8D66-450D2FB5A7D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A2AE-48D4-464E-8D4E-17537FA4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9DC-1761-48F0-8D66-450D2FB5A7D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A2AE-48D4-464E-8D4E-17537FA4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3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A59DC-1761-48F0-8D66-450D2FB5A7D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A2AE-48D4-464E-8D4E-17537FA4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3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7EA788-0075-73A6-AE80-A01E8F988780}"/>
              </a:ext>
            </a:extLst>
          </p:cNvPr>
          <p:cNvSpPr txBox="1"/>
          <p:nvPr/>
        </p:nvSpPr>
        <p:spPr>
          <a:xfrm>
            <a:off x="5005671" y="889843"/>
            <a:ext cx="36049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Docent Academy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-------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 Quick Regional 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B9826-44D3-1114-9D73-4A08134C1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1"/>
            <a:ext cx="477707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1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FB583-7077-5099-59C4-FC605CBBF94A}"/>
              </a:ext>
            </a:extLst>
          </p:cNvPr>
          <p:cNvSpPr txBox="1"/>
          <p:nvPr/>
        </p:nvSpPr>
        <p:spPr>
          <a:xfrm>
            <a:off x="2158519" y="2136338"/>
            <a:ext cx="48269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REBUILDING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--------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WHALING</a:t>
            </a:r>
            <a:endParaRPr lang="en-US" sz="5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2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house, old, tall&#10;&#10;Description automatically generated">
            <a:extLst>
              <a:ext uri="{FF2B5EF4-FFF2-40B4-BE49-F238E27FC236}">
                <a16:creationId xmlns:a16="http://schemas.microsoft.com/office/drawing/2014/main" id="{4182AD57-A574-9341-62F4-47B5A88A5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38200"/>
            <a:ext cx="3276600" cy="259080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5" name="Picture 4" descr="A picture containing text, old, sign, day&#10;&#10;Description automatically generated">
            <a:extLst>
              <a:ext uri="{FF2B5EF4-FFF2-40B4-BE49-F238E27FC236}">
                <a16:creationId xmlns:a16="http://schemas.microsoft.com/office/drawing/2014/main" id="{B91790E1-2A93-4448-5398-1052306EA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8762"/>
            <a:ext cx="4495800" cy="3203575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7305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1290637"/>
            <a:ext cx="58959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89832"/>
            <a:ext cx="4584192" cy="2334768"/>
          </a:xfrm>
          <a:prstGeom prst="rect">
            <a:avLst/>
          </a:prstGeom>
          <a:ln>
            <a:solidFill>
              <a:schemeClr val="tx1">
                <a:alpha val="6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9AAC6-5727-28F5-BB86-E89BEE061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517"/>
            <a:ext cx="4983480" cy="3154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45873"/>
            <a:ext cx="3886200" cy="3777444"/>
          </a:xfrm>
          <a:prstGeom prst="rect">
            <a:avLst/>
          </a:prstGeom>
          <a:ln>
            <a:solidFill>
              <a:schemeClr val="tx1">
                <a:alpha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9924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r="3" b="3"/>
          <a:stretch/>
        </p:blipFill>
        <p:spPr>
          <a:xfrm>
            <a:off x="142676" y="180909"/>
            <a:ext cx="4349608" cy="278342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" r="-3" b="9041"/>
          <a:stretch/>
        </p:blipFill>
        <p:spPr>
          <a:xfrm>
            <a:off x="4689474" y="645571"/>
            <a:ext cx="4347709" cy="278342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AECAB66-F2FA-4371-DE84-8690231B13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5388"/>
          <a:stretch/>
        </p:blipFill>
        <p:spPr>
          <a:xfrm>
            <a:off x="169570" y="3276600"/>
            <a:ext cx="4349608" cy="2792626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69CEA6FC-92ED-F409-5804-B936C38A2F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r="-3" b="11084"/>
          <a:stretch/>
        </p:blipFill>
        <p:spPr>
          <a:xfrm>
            <a:off x="4662580" y="3751669"/>
            <a:ext cx="4347709" cy="2792626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54396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BE5961-D46D-0C51-9680-781E2FF1F8BA}"/>
              </a:ext>
            </a:extLst>
          </p:cNvPr>
          <p:cNvSpPr txBox="1"/>
          <p:nvPr/>
        </p:nvSpPr>
        <p:spPr>
          <a:xfrm>
            <a:off x="2172946" y="1143000"/>
            <a:ext cx="479810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cap="all" dirty="0">
                <a:solidFill>
                  <a:srgbClr val="FF0000"/>
                </a:solidFill>
                <a:latin typeface="Bookman Old Style" panose="02050604050505020204" pitchFamily="18" charset="0"/>
              </a:rPr>
              <a:t>Gilded Age</a:t>
            </a:r>
          </a:p>
          <a:p>
            <a:pPr algn="ctr"/>
            <a:endParaRPr lang="en-US" sz="5400" b="1" cap="all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5400" b="1" cap="all" dirty="0">
                <a:solidFill>
                  <a:srgbClr val="FF0000"/>
                </a:solidFill>
                <a:latin typeface="Bookman Old Style" panose="02050604050505020204" pitchFamily="18" charset="0"/>
              </a:rPr>
              <a:t>Tourism</a:t>
            </a:r>
          </a:p>
          <a:p>
            <a:pPr algn="ctr"/>
            <a:endParaRPr lang="en-US" sz="5400" b="1" cap="all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5400" b="1" cap="all" dirty="0">
                <a:solidFill>
                  <a:srgbClr val="FF0000"/>
                </a:solidFill>
                <a:latin typeface="Bookman Old Style" panose="02050604050505020204" pitchFamily="18" charset="0"/>
              </a:rPr>
              <a:t>Industry</a:t>
            </a:r>
          </a:p>
          <a:p>
            <a:pPr algn="ctr"/>
            <a:endParaRPr lang="en-US" sz="5400" b="1" cap="all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9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133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something to show RR/Steamships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284678"/>
            <a:ext cx="7747002" cy="40671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51459"/>
            <a:ext cx="4223330" cy="23493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155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535358" cy="486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07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3" y="1371600"/>
            <a:ext cx="4474464" cy="3224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23" y="301420"/>
            <a:ext cx="3648454" cy="2451305"/>
          </a:xfrm>
          <a:prstGeom prst="rect">
            <a:avLst/>
          </a:prstGeom>
        </p:spPr>
      </p:pic>
      <p:pic>
        <p:nvPicPr>
          <p:cNvPr id="5" name="Picture 4" descr="A picture containing text, outdoor, old, shore&#10;&#10;Description automatically generated">
            <a:extLst>
              <a:ext uri="{FF2B5EF4-FFF2-40B4-BE49-F238E27FC236}">
                <a16:creationId xmlns:a16="http://schemas.microsoft.com/office/drawing/2014/main" id="{CE678ABE-B062-2596-0334-DF26C3554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3760992"/>
            <a:ext cx="3371850" cy="260985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6623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water, boat, several&#10;&#10;Description automatically generated">
            <a:extLst>
              <a:ext uri="{FF2B5EF4-FFF2-40B4-BE49-F238E27FC236}">
                <a16:creationId xmlns:a16="http://schemas.microsoft.com/office/drawing/2014/main" id="{0FED3F09-5FF1-1E25-8C8C-6E7A790E2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8917"/>
            <a:ext cx="4762500" cy="2981325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4" name="Picture 3" descr="A picture containing text, boat, water, harbor&#10;&#10;Description automatically generated">
            <a:extLst>
              <a:ext uri="{FF2B5EF4-FFF2-40B4-BE49-F238E27FC236}">
                <a16:creationId xmlns:a16="http://schemas.microsoft.com/office/drawing/2014/main" id="{8F98BCFE-CB5C-65F3-193D-2D47F58DD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37" y="2895600"/>
            <a:ext cx="559963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2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A97DB-6235-305E-33B6-DFB103FF8187}"/>
              </a:ext>
            </a:extLst>
          </p:cNvPr>
          <p:cNvSpPr txBox="1"/>
          <p:nvPr/>
        </p:nvSpPr>
        <p:spPr>
          <a:xfrm>
            <a:off x="2297686" y="2971800"/>
            <a:ext cx="4548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COLONY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1637-1775</a:t>
            </a:r>
          </a:p>
        </p:txBody>
      </p:sp>
    </p:spTree>
    <p:extLst>
      <p:ext uri="{BB962C8B-B14F-4D97-AF65-F5344CB8AC3E}">
        <p14:creationId xmlns:p14="http://schemas.microsoft.com/office/powerpoint/2010/main" val="358489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3" y="152400"/>
            <a:ext cx="5715000" cy="3662859"/>
          </a:xfrm>
          <a:prstGeom prst="rect">
            <a:avLst/>
          </a:prstGeom>
        </p:spPr>
      </p:pic>
      <p:pic>
        <p:nvPicPr>
          <p:cNvPr id="6146" name="Picture 2" descr="NEW LONDON, CT ~ PALMER BROTHERS QUILT FACTORY, VALENTINE PUB ~ c. 1904-14">
            <a:extLst>
              <a:ext uri="{FF2B5EF4-FFF2-40B4-BE49-F238E27FC236}">
                <a16:creationId xmlns:a16="http://schemas.microsoft.com/office/drawing/2014/main" id="{ADD9A36C-AE4F-81C3-1035-A83EEF55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5062953" cy="3143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7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5404104" cy="366288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1999" cy="288979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1262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D67F3F-F344-5A75-29C2-8D7B8750C841}"/>
              </a:ext>
            </a:extLst>
          </p:cNvPr>
          <p:cNvSpPr txBox="1"/>
          <p:nvPr/>
        </p:nvSpPr>
        <p:spPr>
          <a:xfrm>
            <a:off x="1758569" y="1143000"/>
            <a:ext cx="562686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THE MILITARY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--------------</a:t>
            </a:r>
          </a:p>
          <a:p>
            <a:pPr algn="ctr"/>
            <a:endParaRPr lang="en-US" sz="5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20</a:t>
            </a:r>
            <a:r>
              <a:rPr lang="en-US" sz="5400" b="1" baseline="30000" dirty="0">
                <a:solidFill>
                  <a:srgbClr val="FF0000"/>
                </a:solidFill>
                <a:latin typeface="Bookman Old Style" panose="02050604050505020204" pitchFamily="18" charset="0"/>
              </a:rPr>
              <a:t>th</a:t>
            </a:r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CENTURY </a:t>
            </a:r>
          </a:p>
          <a:p>
            <a:pPr algn="ctr"/>
            <a:endParaRPr lang="en-US" sz="5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09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5679"/>
            <a:ext cx="7772400" cy="472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0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outdoor, white, old&#10;&#10;Description automatically generated">
            <a:extLst>
              <a:ext uri="{FF2B5EF4-FFF2-40B4-BE49-F238E27FC236}">
                <a16:creationId xmlns:a16="http://schemas.microsoft.com/office/drawing/2014/main" id="{F222FF4D-DADD-78E4-F4ED-9F7EE8CF8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02920"/>
            <a:ext cx="8247888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01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4" y="1007198"/>
            <a:ext cx="7604911" cy="484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24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44" y="1066800"/>
            <a:ext cx="5167312" cy="4064407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61600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37471-7D8C-BC9E-8920-2F6B196268FB}"/>
              </a:ext>
            </a:extLst>
          </p:cNvPr>
          <p:cNvSpPr txBox="1"/>
          <p:nvPr/>
        </p:nvSpPr>
        <p:spPr>
          <a:xfrm>
            <a:off x="2362200" y="2136338"/>
            <a:ext cx="41617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WWII</a:t>
            </a:r>
          </a:p>
          <a:p>
            <a:pPr algn="ctr"/>
            <a:endParaRPr lang="en-US" sz="5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COLD WAR</a:t>
            </a:r>
          </a:p>
        </p:txBody>
      </p:sp>
    </p:spTree>
    <p:extLst>
      <p:ext uri="{BB962C8B-B14F-4D97-AF65-F5344CB8AC3E}">
        <p14:creationId xmlns:p14="http://schemas.microsoft.com/office/powerpoint/2010/main" val="3092159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334250" cy="573701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5066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9" y="762000"/>
            <a:ext cx="7485481" cy="4768331"/>
          </a:xfrm>
          <a:prstGeom prst="rect">
            <a:avLst/>
          </a:prstGeom>
          <a:ln w="12700">
            <a:solidFill>
              <a:srgbClr val="A7A37A"/>
            </a:solidFill>
          </a:ln>
        </p:spPr>
      </p:pic>
    </p:spTree>
    <p:extLst>
      <p:ext uri="{BB962C8B-B14F-4D97-AF65-F5344CB8AC3E}">
        <p14:creationId xmlns:p14="http://schemas.microsoft.com/office/powerpoint/2010/main" val="400171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AD7D3B-57CE-3C37-4030-063B9179EFCF}"/>
              </a:ext>
            </a:extLst>
          </p:cNvPr>
          <p:cNvSpPr txBox="1"/>
          <p:nvPr/>
        </p:nvSpPr>
        <p:spPr>
          <a:xfrm>
            <a:off x="4648200" y="2743200"/>
            <a:ext cx="183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REVOLUTION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9BAA97-87BE-1F27-F5D6-50A05CB8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654"/>
            <a:ext cx="9144000" cy="3780692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AAD862-8ADF-6BC0-FD07-2EBB98F37932}"/>
                  </a:ext>
                </a:extLst>
              </p14:cNvPr>
              <p14:cNvContentPartPr/>
              <p14:nvPr/>
            </p14:nvContentPartPr>
            <p14:xfrm>
              <a:off x="4173006" y="1559615"/>
              <a:ext cx="1794600" cy="3517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AAD862-8ADF-6BC0-FD07-2EBB98F379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4366" y="1550975"/>
                <a:ext cx="1812240" cy="35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994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4038600" cy="5304029"/>
          </a:xfrm>
          <a:prstGeom prst="rect">
            <a:avLst/>
          </a:prstGeom>
          <a:ln w="12700">
            <a:solidFill>
              <a:srgbClr val="A3A3A3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38" y="1697355"/>
            <a:ext cx="3430512" cy="4322445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47532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ater&#10;&#10;Description automatically generated">
            <a:extLst>
              <a:ext uri="{FF2B5EF4-FFF2-40B4-BE49-F238E27FC236}">
                <a16:creationId xmlns:a16="http://schemas.microsoft.com/office/drawing/2014/main" id="{616124C8-6E8A-5E59-A531-27F094CBA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02" y="2717003"/>
            <a:ext cx="2180926" cy="135571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5" name="Picture 4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4BEB4EE3-9467-8EC0-5B90-A80FB5427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76" y="1143000"/>
            <a:ext cx="3607370" cy="52578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7" name="Picture 6" descr="A picture containing outdoor, sky, old&#10;&#10;Description automatically generated">
            <a:extLst>
              <a:ext uri="{FF2B5EF4-FFF2-40B4-BE49-F238E27FC236}">
                <a16:creationId xmlns:a16="http://schemas.microsoft.com/office/drawing/2014/main" id="{E8B9A9D0-DCCB-8DF1-5316-A62E1118F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3" y="719914"/>
            <a:ext cx="4318000" cy="33528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83027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5370286" cy="352425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56470"/>
            <a:ext cx="5265655" cy="377293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53741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3B9271-C4F8-EE97-399D-EC5D90A764F0}"/>
              </a:ext>
            </a:extLst>
          </p:cNvPr>
          <p:cNvSpPr txBox="1"/>
          <p:nvPr/>
        </p:nvSpPr>
        <p:spPr>
          <a:xfrm>
            <a:off x="1866900" y="2286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Culture(s) on the Thames</a:t>
            </a:r>
          </a:p>
        </p:txBody>
      </p:sp>
      <p:pic>
        <p:nvPicPr>
          <p:cNvPr id="8" name="Picture 7" descr="A person with a mustache&#10;&#10;Description automatically generated with medium confidence">
            <a:extLst>
              <a:ext uri="{FF2B5EF4-FFF2-40B4-BE49-F238E27FC236}">
                <a16:creationId xmlns:a16="http://schemas.microsoft.com/office/drawing/2014/main" id="{7CF4F568-4674-2383-8039-21DC75BF5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0" y="2108025"/>
            <a:ext cx="3302579" cy="2476934"/>
          </a:xfrm>
          <a:prstGeom prst="rect">
            <a:avLst/>
          </a:prstGeom>
        </p:spPr>
      </p:pic>
      <p:pic>
        <p:nvPicPr>
          <p:cNvPr id="4" name="Picture 3" descr="A picture containing hall, auditorium, night&#10;&#10;Description automatically generated">
            <a:extLst>
              <a:ext uri="{FF2B5EF4-FFF2-40B4-BE49-F238E27FC236}">
                <a16:creationId xmlns:a16="http://schemas.microsoft.com/office/drawing/2014/main" id="{C50DF607-5612-4AF0-370D-CE882FBF6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99" y="4188827"/>
            <a:ext cx="3885915" cy="246298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6" name="Picture 5" descr="A picture containing text, tree, sky, outdoor&#10;&#10;Description automatically generated">
            <a:extLst>
              <a:ext uri="{FF2B5EF4-FFF2-40B4-BE49-F238E27FC236}">
                <a16:creationId xmlns:a16="http://schemas.microsoft.com/office/drawing/2014/main" id="{1E2B65DB-58DB-B4FD-C1FF-7D74C9149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56014"/>
            <a:ext cx="3265626" cy="32656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5830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AA7033-660C-C94D-E78C-F064703A8DB8}"/>
              </a:ext>
            </a:extLst>
          </p:cNvPr>
          <p:cNvSpPr txBox="1"/>
          <p:nvPr/>
        </p:nvSpPr>
        <p:spPr>
          <a:xfrm>
            <a:off x="1143000" y="2537046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HISTORY IS NOW</a:t>
            </a:r>
          </a:p>
        </p:txBody>
      </p:sp>
    </p:spTree>
    <p:extLst>
      <p:ext uri="{BB962C8B-B14F-4D97-AF65-F5344CB8AC3E}">
        <p14:creationId xmlns:p14="http://schemas.microsoft.com/office/powerpoint/2010/main" val="113887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3325"/>
            <a:ext cx="3941826" cy="6191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9" y="3286176"/>
            <a:ext cx="4131250" cy="274315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351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52C63-E287-9321-AB46-61E4584EB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47" y="228600"/>
            <a:ext cx="5998653" cy="3469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55989"/>
            <a:ext cx="4495800" cy="37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7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4D1CD8-92F1-C9E0-4413-CF846EE0BAB6}"/>
              </a:ext>
            </a:extLst>
          </p:cNvPr>
          <p:cNvSpPr txBox="1"/>
          <p:nvPr/>
        </p:nvSpPr>
        <p:spPr>
          <a:xfrm>
            <a:off x="1905000" y="2367171"/>
            <a:ext cx="559800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REVOLUTION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Privateering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The Battle of Groton Heights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The Burning of New London</a:t>
            </a:r>
          </a:p>
        </p:txBody>
      </p:sp>
    </p:spTree>
    <p:extLst>
      <p:ext uri="{BB962C8B-B14F-4D97-AF65-F5344CB8AC3E}">
        <p14:creationId xmlns:p14="http://schemas.microsoft.com/office/powerpoint/2010/main" val="213044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town by the sea&#10;&#10;Description automatically generated with low confidence">
            <a:extLst>
              <a:ext uri="{FF2B5EF4-FFF2-40B4-BE49-F238E27FC236}">
                <a16:creationId xmlns:a16="http://schemas.microsoft.com/office/drawing/2014/main" id="{CF9C9CBE-A2C8-AF09-8AE1-22BD062BB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68" y="1295400"/>
            <a:ext cx="5236864" cy="342900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8987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0415A6A-3FCD-1FEE-B633-898C30C22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5486400" cy="6705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776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9A53F1-6DDF-08E7-9592-ADBA4AA3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95250"/>
            <a:ext cx="4533900" cy="666750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9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91</Words>
  <Application>Microsoft Office PowerPoint</Application>
  <PresentationFormat>On-screen Show (4:3)</PresentationFormat>
  <Paragraphs>65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Deborahs</dc:creator>
  <cp:lastModifiedBy>Deborah Donovan</cp:lastModifiedBy>
  <cp:revision>11</cp:revision>
  <cp:lastPrinted>2023-02-21T23:42:34Z</cp:lastPrinted>
  <dcterms:created xsi:type="dcterms:W3CDTF">2022-03-07T18:02:46Z</dcterms:created>
  <dcterms:modified xsi:type="dcterms:W3CDTF">2023-02-21T23:48:04Z</dcterms:modified>
</cp:coreProperties>
</file>